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4" r:id="rId3"/>
    <p:sldId id="257" r:id="rId4"/>
    <p:sldId id="258" r:id="rId5"/>
    <p:sldId id="259" r:id="rId6"/>
    <p:sldId id="260" r:id="rId7"/>
    <p:sldId id="267" r:id="rId8"/>
    <p:sldId id="268" r:id="rId9"/>
    <p:sldId id="261" r:id="rId10"/>
    <p:sldId id="265" r:id="rId11"/>
    <p:sldId id="266" r:id="rId12"/>
    <p:sldId id="262" r:id="rId13"/>
    <p:sldId id="26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570610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011471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9822910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0473362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368869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346323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4"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8761768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8879412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749575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3247900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30589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16954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E4AC8E9-E433-4087-A968-536B4AF3F39C}" type="datetimeFigureOut">
              <a:rPr lang="en-GB" smtClean="0"/>
              <a:t>13/12/2024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65704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3"/>
          <p:cNvSpPr>
            <a:spLocks noGrp="1"/>
          </p:cNvSpPr>
          <p:nvPr>
            <p:ph type="ftr" sz="quarter" idx="11"/>
          </p:nvPr>
        </p:nvSpPr>
        <p:spPr/>
        <p:txBody>
          <a:bodyPr/>
          <a:lstStyle/>
          <a:p>
            <a:endParaRPr lang="en-GB"/>
          </a:p>
        </p:txBody>
      </p:sp>
      <p:sp>
        <p:nvSpPr>
          <p:cNvPr id="6" name="Slide Number Placeholder 4"/>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4036002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2"/>
          <p:cNvSpPr>
            <a:spLocks noGrp="1"/>
          </p:cNvSpPr>
          <p:nvPr>
            <p:ph type="ftr" sz="quarter" idx="11"/>
          </p:nvPr>
        </p:nvSpPr>
        <p:spPr/>
        <p:txBody>
          <a:bodyPr/>
          <a:lstStyle/>
          <a:p>
            <a:endParaRPr lang="en-GB"/>
          </a:p>
        </p:txBody>
      </p:sp>
      <p:sp>
        <p:nvSpPr>
          <p:cNvPr id="6" name="Slide Number Placeholder 3"/>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1766764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5" name="Footer Placeholder 5"/>
          <p:cNvSpPr>
            <a:spLocks noGrp="1"/>
          </p:cNvSpPr>
          <p:nvPr>
            <p:ph type="ftr" sz="quarter" idx="11"/>
          </p:nvPr>
        </p:nvSpPr>
        <p:spPr/>
        <p:txBody>
          <a:bodyPr/>
          <a:lstStyle/>
          <a:p>
            <a:endParaRPr lang="en-GB"/>
          </a:p>
        </p:txBody>
      </p:sp>
      <p:sp>
        <p:nvSpPr>
          <p:cNvPr id="6"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824492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E4AC8E9-E433-4087-A968-536B4AF3F39C}" type="datetimeFigureOut">
              <a:rPr lang="en-GB" smtClean="0"/>
              <a:t>13/12/2024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C3CFCE5-82FE-4C5C-9A4A-50CA6455C940}" type="slidenum">
              <a:rPr lang="en-GB" smtClean="0"/>
              <a:t>‹#›</a:t>
            </a:fld>
            <a:endParaRPr lang="en-GB"/>
          </a:p>
        </p:txBody>
      </p:sp>
    </p:spTree>
    <p:extLst>
      <p:ext uri="{BB962C8B-B14F-4D97-AF65-F5344CB8AC3E}">
        <p14:creationId xmlns:p14="http://schemas.microsoft.com/office/powerpoint/2010/main" val="2064568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E4AC8E9-E433-4087-A968-536B4AF3F39C}" type="datetimeFigureOut">
              <a:rPr lang="en-GB" smtClean="0"/>
              <a:t>13/12/2024</a:t>
            </a:fld>
            <a:endParaRPr lang="en-GB"/>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GB"/>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AC3CFCE5-82FE-4C5C-9A4A-50CA6455C940}" type="slidenum">
              <a:rPr lang="en-GB" smtClean="0"/>
              <a:t>‹#›</a:t>
            </a:fld>
            <a:endParaRPr lang="en-GB"/>
          </a:p>
        </p:txBody>
      </p:sp>
    </p:spTree>
    <p:extLst>
      <p:ext uri="{BB962C8B-B14F-4D97-AF65-F5344CB8AC3E}">
        <p14:creationId xmlns:p14="http://schemas.microsoft.com/office/powerpoint/2010/main" val="320637272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sketchfab.com/feed" TargetMode="External"/><Relationship Id="rId2" Type="http://schemas.openxmlformats.org/officeDocument/2006/relationships/hyperlink" Target="https://free3d.com/3d-models/aircraft" TargetMode="External"/><Relationship Id="rId1" Type="http://schemas.openxmlformats.org/officeDocument/2006/relationships/slideLayout" Target="../slideLayouts/slideLayout2.xml"/><Relationship Id="rId5" Type="http://schemas.openxmlformats.org/officeDocument/2006/relationships/hyperlink" Target="https://threejs.org/" TargetMode="External"/><Relationship Id="rId4" Type="http://schemas.openxmlformats.org/officeDocument/2006/relationships/hyperlink" Target="https://www.w3schools.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C25D9-ECF5-41BF-B1AA-2A8841E40738}"/>
              </a:ext>
            </a:extLst>
          </p:cNvPr>
          <p:cNvSpPr>
            <a:spLocks noGrp="1"/>
          </p:cNvSpPr>
          <p:nvPr>
            <p:ph type="ctrTitle"/>
          </p:nvPr>
        </p:nvSpPr>
        <p:spPr/>
        <p:txBody>
          <a:bodyPr>
            <a:normAutofit fontScale="90000"/>
          </a:bodyPr>
          <a:lstStyle/>
          <a:p>
            <a:r>
              <a:rPr lang="en-GB" dirty="0"/>
              <a:t>3D Web Game</a:t>
            </a:r>
            <a:br>
              <a:rPr lang="en-GB" dirty="0"/>
            </a:br>
            <a:br>
              <a:rPr lang="en-GB" dirty="0"/>
            </a:br>
            <a:r>
              <a:rPr lang="en-GB" dirty="0"/>
              <a:t>Odyssey Shooter</a:t>
            </a:r>
          </a:p>
        </p:txBody>
      </p:sp>
      <p:sp>
        <p:nvSpPr>
          <p:cNvPr id="3" name="Subtitle 2">
            <a:extLst>
              <a:ext uri="{FF2B5EF4-FFF2-40B4-BE49-F238E27FC236}">
                <a16:creationId xmlns:a16="http://schemas.microsoft.com/office/drawing/2014/main" id="{E5BD75C7-8FD4-4D49-BD99-6BFABF5DCC94}"/>
              </a:ext>
            </a:extLst>
          </p:cNvPr>
          <p:cNvSpPr>
            <a:spLocks noGrp="1"/>
          </p:cNvSpPr>
          <p:nvPr>
            <p:ph type="subTitle" idx="1"/>
          </p:nvPr>
        </p:nvSpPr>
        <p:spPr/>
        <p:txBody>
          <a:bodyPr/>
          <a:lstStyle/>
          <a:p>
            <a:r>
              <a:rPr lang="en-GB" dirty="0"/>
              <a:t>Mamud Rostam</a:t>
            </a:r>
          </a:p>
        </p:txBody>
      </p:sp>
    </p:spTree>
    <p:extLst>
      <p:ext uri="{BB962C8B-B14F-4D97-AF65-F5344CB8AC3E}">
        <p14:creationId xmlns:p14="http://schemas.microsoft.com/office/powerpoint/2010/main" val="1181362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04C04-9A79-4AA0-962D-320E2FCB6D9A}"/>
              </a:ext>
            </a:extLst>
          </p:cNvPr>
          <p:cNvSpPr>
            <a:spLocks noGrp="1"/>
          </p:cNvSpPr>
          <p:nvPr>
            <p:ph type="title"/>
          </p:nvPr>
        </p:nvSpPr>
        <p:spPr/>
        <p:txBody>
          <a:bodyPr/>
          <a:lstStyle/>
          <a:p>
            <a:r>
              <a:rPr lang="en-GB" dirty="0"/>
              <a:t>Controls</a:t>
            </a:r>
          </a:p>
        </p:txBody>
      </p:sp>
      <p:sp>
        <p:nvSpPr>
          <p:cNvPr id="3" name="Content Placeholder 2">
            <a:extLst>
              <a:ext uri="{FF2B5EF4-FFF2-40B4-BE49-F238E27FC236}">
                <a16:creationId xmlns:a16="http://schemas.microsoft.com/office/drawing/2014/main" id="{4695FC57-D0FB-43C4-8000-D43A82C00998}"/>
              </a:ext>
            </a:extLst>
          </p:cNvPr>
          <p:cNvSpPr>
            <a:spLocks noGrp="1"/>
          </p:cNvSpPr>
          <p:nvPr>
            <p:ph idx="1"/>
          </p:nvPr>
        </p:nvSpPr>
        <p:spPr/>
        <p:txBody>
          <a:bodyPr/>
          <a:lstStyle/>
          <a:p>
            <a:r>
              <a:rPr lang="en-GB" dirty="0"/>
              <a:t>WASD to move around and use the mouse left click to shoot </a:t>
            </a:r>
          </a:p>
        </p:txBody>
      </p:sp>
    </p:spTree>
    <p:extLst>
      <p:ext uri="{BB962C8B-B14F-4D97-AF65-F5344CB8AC3E}">
        <p14:creationId xmlns:p14="http://schemas.microsoft.com/office/powerpoint/2010/main" val="2676359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1AB30-9BD9-4C51-9144-ADDAE5906A4F}"/>
              </a:ext>
            </a:extLst>
          </p:cNvPr>
          <p:cNvSpPr>
            <a:spLocks noGrp="1"/>
          </p:cNvSpPr>
          <p:nvPr>
            <p:ph type="title"/>
          </p:nvPr>
        </p:nvSpPr>
        <p:spPr/>
        <p:txBody>
          <a:bodyPr/>
          <a:lstStyle/>
          <a:p>
            <a:r>
              <a:rPr lang="en-GB" dirty="0"/>
              <a:t>What to do</a:t>
            </a:r>
          </a:p>
        </p:txBody>
      </p:sp>
      <p:sp>
        <p:nvSpPr>
          <p:cNvPr id="3" name="Content Placeholder 2">
            <a:extLst>
              <a:ext uri="{FF2B5EF4-FFF2-40B4-BE49-F238E27FC236}">
                <a16:creationId xmlns:a16="http://schemas.microsoft.com/office/drawing/2014/main" id="{5E4CD470-35D2-4504-BCBF-0EAFB4968EEA}"/>
              </a:ext>
            </a:extLst>
          </p:cNvPr>
          <p:cNvSpPr>
            <a:spLocks noGrp="1"/>
          </p:cNvSpPr>
          <p:nvPr>
            <p:ph idx="1"/>
          </p:nvPr>
        </p:nvSpPr>
        <p:spPr/>
        <p:txBody>
          <a:bodyPr/>
          <a:lstStyle/>
          <a:p>
            <a:r>
              <a:rPr lang="en-GB" dirty="0"/>
              <a:t>Add the server to my game</a:t>
            </a:r>
          </a:p>
          <a:p>
            <a:r>
              <a:rPr lang="en-GB" dirty="0"/>
              <a:t>Add health to my player</a:t>
            </a:r>
          </a:p>
          <a:p>
            <a:r>
              <a:rPr lang="en-GB" dirty="0"/>
              <a:t>Add a score system</a:t>
            </a:r>
          </a:p>
          <a:p>
            <a:r>
              <a:rPr lang="en-GB" dirty="0"/>
              <a:t>Improved shooting </a:t>
            </a:r>
          </a:p>
        </p:txBody>
      </p:sp>
    </p:spTree>
    <p:extLst>
      <p:ext uri="{BB962C8B-B14F-4D97-AF65-F5344CB8AC3E}">
        <p14:creationId xmlns:p14="http://schemas.microsoft.com/office/powerpoint/2010/main" val="1617136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7092F-91CB-47D5-BBF5-8C45120D35D3}"/>
              </a:ext>
            </a:extLst>
          </p:cNvPr>
          <p:cNvSpPr>
            <a:spLocks noGrp="1"/>
          </p:cNvSpPr>
          <p:nvPr>
            <p:ph type="title"/>
          </p:nvPr>
        </p:nvSpPr>
        <p:spPr/>
        <p:txBody>
          <a:bodyPr/>
          <a:lstStyle/>
          <a:p>
            <a:r>
              <a:rPr lang="en-GB" dirty="0" err="1"/>
              <a:t>Refrences</a:t>
            </a:r>
            <a:endParaRPr lang="en-GB" dirty="0"/>
          </a:p>
        </p:txBody>
      </p:sp>
      <p:sp>
        <p:nvSpPr>
          <p:cNvPr id="3" name="Content Placeholder 2">
            <a:extLst>
              <a:ext uri="{FF2B5EF4-FFF2-40B4-BE49-F238E27FC236}">
                <a16:creationId xmlns:a16="http://schemas.microsoft.com/office/drawing/2014/main" id="{47D0A725-B349-4B65-9E8F-39437D90635D}"/>
              </a:ext>
            </a:extLst>
          </p:cNvPr>
          <p:cNvSpPr>
            <a:spLocks noGrp="1"/>
          </p:cNvSpPr>
          <p:nvPr>
            <p:ph idx="1"/>
          </p:nvPr>
        </p:nvSpPr>
        <p:spPr/>
        <p:txBody>
          <a:bodyPr/>
          <a:lstStyle/>
          <a:p>
            <a:r>
              <a:rPr lang="en-GB" dirty="0"/>
              <a:t>Model – </a:t>
            </a:r>
            <a:r>
              <a:rPr lang="en-GB" dirty="0">
                <a:hlinkClick r:id="rId2"/>
              </a:rPr>
              <a:t>Aircraft Free 3D Models download - Free3D</a:t>
            </a:r>
            <a:endParaRPr lang="en-GB" dirty="0"/>
          </a:p>
          <a:p>
            <a:r>
              <a:rPr lang="en-GB" dirty="0"/>
              <a:t>Background – </a:t>
            </a:r>
            <a:r>
              <a:rPr lang="en-GB" dirty="0">
                <a:hlinkClick r:id="rId3"/>
              </a:rPr>
              <a:t>Newsfeed - </a:t>
            </a:r>
            <a:r>
              <a:rPr lang="en-GB" dirty="0" err="1">
                <a:hlinkClick r:id="rId3"/>
              </a:rPr>
              <a:t>Sketchfab</a:t>
            </a:r>
            <a:endParaRPr lang="en-GB" dirty="0"/>
          </a:p>
          <a:p>
            <a:r>
              <a:rPr lang="en-GB" dirty="0"/>
              <a:t>W3schools – </a:t>
            </a:r>
            <a:r>
              <a:rPr lang="en-GB" dirty="0">
                <a:hlinkClick r:id="rId4"/>
              </a:rPr>
              <a:t>W3Schools Online Web Tutorials</a:t>
            </a:r>
            <a:endParaRPr lang="en-GB" dirty="0"/>
          </a:p>
          <a:p>
            <a:r>
              <a:rPr lang="en-GB" dirty="0" err="1"/>
              <a:t>Javascript</a:t>
            </a:r>
            <a:r>
              <a:rPr lang="en-GB" dirty="0"/>
              <a:t> codes - </a:t>
            </a:r>
            <a:r>
              <a:rPr lang="en-GB" dirty="0">
                <a:hlinkClick r:id="rId5"/>
              </a:rPr>
              <a:t>Three.js – JavaScript 3D Library</a:t>
            </a:r>
            <a:endParaRPr lang="en-GB" dirty="0"/>
          </a:p>
        </p:txBody>
      </p:sp>
    </p:spTree>
    <p:extLst>
      <p:ext uri="{BB962C8B-B14F-4D97-AF65-F5344CB8AC3E}">
        <p14:creationId xmlns:p14="http://schemas.microsoft.com/office/powerpoint/2010/main" val="2631581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88A05-4F31-48BE-A00C-A60E4351B98F}"/>
              </a:ext>
            </a:extLst>
          </p:cNvPr>
          <p:cNvSpPr>
            <a:spLocks noGrp="1"/>
          </p:cNvSpPr>
          <p:nvPr>
            <p:ph type="title"/>
          </p:nvPr>
        </p:nvSpPr>
        <p:spPr/>
        <p:txBody>
          <a:bodyPr/>
          <a:lstStyle/>
          <a:p>
            <a:r>
              <a:rPr lang="en-GB" dirty="0"/>
              <a:t>Any questions</a:t>
            </a:r>
          </a:p>
        </p:txBody>
      </p:sp>
    </p:spTree>
    <p:extLst>
      <p:ext uri="{BB962C8B-B14F-4D97-AF65-F5344CB8AC3E}">
        <p14:creationId xmlns:p14="http://schemas.microsoft.com/office/powerpoint/2010/main" val="2063081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7280F-F8D6-424F-B0B2-A36130FFE226}"/>
              </a:ext>
            </a:extLst>
          </p:cNvPr>
          <p:cNvSpPr>
            <a:spLocks noGrp="1"/>
          </p:cNvSpPr>
          <p:nvPr>
            <p:ph type="title"/>
          </p:nvPr>
        </p:nvSpPr>
        <p:spPr/>
        <p:txBody>
          <a:bodyPr/>
          <a:lstStyle/>
          <a:p>
            <a:r>
              <a:rPr lang="en-GB" dirty="0"/>
              <a:t>Task</a:t>
            </a:r>
          </a:p>
        </p:txBody>
      </p:sp>
      <p:sp>
        <p:nvSpPr>
          <p:cNvPr id="3" name="Content Placeholder 2">
            <a:extLst>
              <a:ext uri="{FF2B5EF4-FFF2-40B4-BE49-F238E27FC236}">
                <a16:creationId xmlns:a16="http://schemas.microsoft.com/office/drawing/2014/main" id="{1A54B8B7-4868-450C-899E-E0BECC8BA011}"/>
              </a:ext>
            </a:extLst>
          </p:cNvPr>
          <p:cNvSpPr>
            <a:spLocks noGrp="1"/>
          </p:cNvSpPr>
          <p:nvPr>
            <p:ph idx="1"/>
          </p:nvPr>
        </p:nvSpPr>
        <p:spPr/>
        <p:txBody>
          <a:bodyPr/>
          <a:lstStyle/>
          <a:p>
            <a:r>
              <a:rPr lang="en-GB" dirty="0"/>
              <a:t>To create and present a 3D web game and website using HTML, CSS and JS.</a:t>
            </a:r>
          </a:p>
        </p:txBody>
      </p:sp>
    </p:spTree>
    <p:extLst>
      <p:ext uri="{BB962C8B-B14F-4D97-AF65-F5344CB8AC3E}">
        <p14:creationId xmlns:p14="http://schemas.microsoft.com/office/powerpoint/2010/main" val="1345344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1EECD-9C12-4022-81F1-99B8DC6F562C}"/>
              </a:ext>
            </a:extLst>
          </p:cNvPr>
          <p:cNvSpPr>
            <a:spLocks noGrp="1"/>
          </p:cNvSpPr>
          <p:nvPr>
            <p:ph type="title"/>
          </p:nvPr>
        </p:nvSpPr>
        <p:spPr/>
        <p:txBody>
          <a:bodyPr/>
          <a:lstStyle/>
          <a:p>
            <a:r>
              <a:rPr lang="en-GB" dirty="0"/>
              <a:t>Game Type and Description</a:t>
            </a:r>
          </a:p>
        </p:txBody>
      </p:sp>
      <p:sp>
        <p:nvSpPr>
          <p:cNvPr id="3" name="Content Placeholder 2">
            <a:extLst>
              <a:ext uri="{FF2B5EF4-FFF2-40B4-BE49-F238E27FC236}">
                <a16:creationId xmlns:a16="http://schemas.microsoft.com/office/drawing/2014/main" id="{5C979310-51DB-4F85-B65D-9E90B97681D9}"/>
              </a:ext>
            </a:extLst>
          </p:cNvPr>
          <p:cNvSpPr>
            <a:spLocks noGrp="1"/>
          </p:cNvSpPr>
          <p:nvPr>
            <p:ph idx="1"/>
          </p:nvPr>
        </p:nvSpPr>
        <p:spPr/>
        <p:txBody>
          <a:bodyPr/>
          <a:lstStyle/>
          <a:p>
            <a:r>
              <a:rPr lang="en-GB" dirty="0"/>
              <a:t>Type: Shooting game</a:t>
            </a:r>
          </a:p>
          <a:p>
            <a:endParaRPr lang="en-GB" dirty="0"/>
          </a:p>
          <a:p>
            <a:r>
              <a:rPr lang="en-GB" dirty="0"/>
              <a:t>Description: The player will have control of a ship that can shoot and incoming projectiles, there will be a timer and score system. The player will need to doge the incoming asteroids (cubes for now)that will do damage to the player when they get hit by them, the player will also be able to shoot at other obstacles that increases </a:t>
            </a:r>
            <a:r>
              <a:rPr lang="en-GB"/>
              <a:t>their score.</a:t>
            </a:r>
            <a:endParaRPr lang="en-GB" dirty="0"/>
          </a:p>
        </p:txBody>
      </p:sp>
    </p:spTree>
    <p:extLst>
      <p:ext uri="{BB962C8B-B14F-4D97-AF65-F5344CB8AC3E}">
        <p14:creationId xmlns:p14="http://schemas.microsoft.com/office/powerpoint/2010/main" val="3318788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7E756-D9EB-4012-8BB1-CDB7921887DD}"/>
              </a:ext>
            </a:extLst>
          </p:cNvPr>
          <p:cNvSpPr>
            <a:spLocks noGrp="1"/>
          </p:cNvSpPr>
          <p:nvPr>
            <p:ph type="title"/>
          </p:nvPr>
        </p:nvSpPr>
        <p:spPr/>
        <p:txBody>
          <a:bodyPr/>
          <a:lstStyle/>
          <a:p>
            <a:r>
              <a:rPr lang="en-GB" dirty="0"/>
              <a:t>Assets</a:t>
            </a:r>
          </a:p>
        </p:txBody>
      </p:sp>
      <p:pic>
        <p:nvPicPr>
          <p:cNvPr id="5" name="Content Placeholder 4">
            <a:extLst>
              <a:ext uri="{FF2B5EF4-FFF2-40B4-BE49-F238E27FC236}">
                <a16:creationId xmlns:a16="http://schemas.microsoft.com/office/drawing/2014/main" id="{98F20C8E-48BA-4913-B544-AFCE9CCB63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6679" y="1957388"/>
            <a:ext cx="5702965" cy="3097212"/>
          </a:xfrm>
        </p:spPr>
      </p:pic>
      <p:pic>
        <p:nvPicPr>
          <p:cNvPr id="7" name="Picture 6">
            <a:extLst>
              <a:ext uri="{FF2B5EF4-FFF2-40B4-BE49-F238E27FC236}">
                <a16:creationId xmlns:a16="http://schemas.microsoft.com/office/drawing/2014/main" id="{4008662D-F545-4867-B0AB-24DAE2B0F3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9644" y="1957388"/>
            <a:ext cx="6194424" cy="3097212"/>
          </a:xfrm>
          <a:prstGeom prst="rect">
            <a:avLst/>
          </a:prstGeom>
        </p:spPr>
      </p:pic>
      <p:sp>
        <p:nvSpPr>
          <p:cNvPr id="8" name="TextBox 7">
            <a:extLst>
              <a:ext uri="{FF2B5EF4-FFF2-40B4-BE49-F238E27FC236}">
                <a16:creationId xmlns:a16="http://schemas.microsoft.com/office/drawing/2014/main" id="{9AA2ADFE-F3D5-4A18-AE74-BF775ADA0E51}"/>
              </a:ext>
            </a:extLst>
          </p:cNvPr>
          <p:cNvSpPr txBox="1"/>
          <p:nvPr/>
        </p:nvSpPr>
        <p:spPr>
          <a:xfrm>
            <a:off x="469900" y="5194300"/>
            <a:ext cx="4483100" cy="369332"/>
          </a:xfrm>
          <a:prstGeom prst="rect">
            <a:avLst/>
          </a:prstGeom>
          <a:noFill/>
        </p:spPr>
        <p:txBody>
          <a:bodyPr wrap="square" rtlCol="0">
            <a:spAutoFit/>
          </a:bodyPr>
          <a:lstStyle/>
          <a:p>
            <a:r>
              <a:rPr lang="en-GB" dirty="0"/>
              <a:t>A.) Player </a:t>
            </a:r>
          </a:p>
        </p:txBody>
      </p:sp>
      <p:sp>
        <p:nvSpPr>
          <p:cNvPr id="9" name="TextBox 8">
            <a:extLst>
              <a:ext uri="{FF2B5EF4-FFF2-40B4-BE49-F238E27FC236}">
                <a16:creationId xmlns:a16="http://schemas.microsoft.com/office/drawing/2014/main" id="{8EEE6E9D-2103-4DA5-9E66-64A3F2D55B99}"/>
              </a:ext>
            </a:extLst>
          </p:cNvPr>
          <p:cNvSpPr txBox="1"/>
          <p:nvPr/>
        </p:nvSpPr>
        <p:spPr>
          <a:xfrm>
            <a:off x="6096000" y="5194300"/>
            <a:ext cx="5867400" cy="369332"/>
          </a:xfrm>
          <a:prstGeom prst="rect">
            <a:avLst/>
          </a:prstGeom>
          <a:noFill/>
        </p:spPr>
        <p:txBody>
          <a:bodyPr wrap="square" rtlCol="0">
            <a:spAutoFit/>
          </a:bodyPr>
          <a:lstStyle/>
          <a:p>
            <a:r>
              <a:rPr lang="en-GB" dirty="0"/>
              <a:t>B.) skybox</a:t>
            </a:r>
          </a:p>
        </p:txBody>
      </p:sp>
    </p:spTree>
    <p:extLst>
      <p:ext uri="{BB962C8B-B14F-4D97-AF65-F5344CB8AC3E}">
        <p14:creationId xmlns:p14="http://schemas.microsoft.com/office/powerpoint/2010/main" val="2232693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5F027-7273-4DD4-AC7C-D25F8EE4906C}"/>
              </a:ext>
            </a:extLst>
          </p:cNvPr>
          <p:cNvSpPr>
            <a:spLocks noGrp="1"/>
          </p:cNvSpPr>
          <p:nvPr>
            <p:ph type="title"/>
          </p:nvPr>
        </p:nvSpPr>
        <p:spPr/>
        <p:txBody>
          <a:bodyPr/>
          <a:lstStyle/>
          <a:p>
            <a:r>
              <a:rPr lang="en-GB" dirty="0"/>
              <a:t>Image examples</a:t>
            </a:r>
          </a:p>
        </p:txBody>
      </p:sp>
      <p:pic>
        <p:nvPicPr>
          <p:cNvPr id="1026" name="Picture 2" descr="How to make a 3D Space Shooter in Godot in 10 minutes - YouTube">
            <a:extLst>
              <a:ext uri="{FF2B5EF4-FFF2-40B4-BE49-F238E27FC236}">
                <a16:creationId xmlns:a16="http://schemas.microsoft.com/office/drawing/2014/main" id="{B5104996-BC36-4B5F-BFF1-6EE5B1556C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5474" y="1690688"/>
            <a:ext cx="7464426" cy="418889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9CDCF5E-957B-4E95-B918-286D71BBE600}"/>
              </a:ext>
            </a:extLst>
          </p:cNvPr>
          <p:cNvSpPr txBox="1"/>
          <p:nvPr/>
        </p:nvSpPr>
        <p:spPr>
          <a:xfrm>
            <a:off x="1728787" y="6019286"/>
            <a:ext cx="7797800" cy="369332"/>
          </a:xfrm>
          <a:prstGeom prst="rect">
            <a:avLst/>
          </a:prstGeom>
          <a:noFill/>
        </p:spPr>
        <p:txBody>
          <a:bodyPr wrap="square" rtlCol="0">
            <a:spAutoFit/>
          </a:bodyPr>
          <a:lstStyle/>
          <a:p>
            <a:r>
              <a:rPr lang="en-GB" dirty="0"/>
              <a:t>A.) Example of what my web game will look like</a:t>
            </a:r>
          </a:p>
        </p:txBody>
      </p:sp>
    </p:spTree>
    <p:extLst>
      <p:ext uri="{BB962C8B-B14F-4D97-AF65-F5344CB8AC3E}">
        <p14:creationId xmlns:p14="http://schemas.microsoft.com/office/powerpoint/2010/main" val="2071742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7733B-03BC-4184-BF29-8C81E7EF1413}"/>
              </a:ext>
            </a:extLst>
          </p:cNvPr>
          <p:cNvSpPr>
            <a:spLocks noGrp="1"/>
          </p:cNvSpPr>
          <p:nvPr>
            <p:ph type="title"/>
          </p:nvPr>
        </p:nvSpPr>
        <p:spPr/>
        <p:txBody>
          <a:bodyPr/>
          <a:lstStyle/>
          <a:p>
            <a:r>
              <a:rPr lang="en-GB" dirty="0"/>
              <a:t>Web preview</a:t>
            </a:r>
          </a:p>
        </p:txBody>
      </p:sp>
      <p:pic>
        <p:nvPicPr>
          <p:cNvPr id="4" name="Picture 3">
            <a:extLst>
              <a:ext uri="{FF2B5EF4-FFF2-40B4-BE49-F238E27FC236}">
                <a16:creationId xmlns:a16="http://schemas.microsoft.com/office/drawing/2014/main" id="{6230CEE0-BCB3-4B18-ABA3-EDD59DD989E8}"/>
              </a:ext>
            </a:extLst>
          </p:cNvPr>
          <p:cNvPicPr>
            <a:picLocks noChangeAspect="1"/>
          </p:cNvPicPr>
          <p:nvPr/>
        </p:nvPicPr>
        <p:blipFill>
          <a:blip r:embed="rId2"/>
          <a:stretch>
            <a:fillRect/>
          </a:stretch>
        </p:blipFill>
        <p:spPr>
          <a:xfrm>
            <a:off x="5780258" y="160036"/>
            <a:ext cx="6272041" cy="3167364"/>
          </a:xfrm>
          <a:prstGeom prst="rect">
            <a:avLst/>
          </a:prstGeom>
        </p:spPr>
      </p:pic>
      <p:pic>
        <p:nvPicPr>
          <p:cNvPr id="6" name="Picture 5">
            <a:extLst>
              <a:ext uri="{FF2B5EF4-FFF2-40B4-BE49-F238E27FC236}">
                <a16:creationId xmlns:a16="http://schemas.microsoft.com/office/drawing/2014/main" id="{3E9CED53-9DC3-4646-A114-8F5818628A63}"/>
              </a:ext>
            </a:extLst>
          </p:cNvPr>
          <p:cNvPicPr>
            <a:picLocks noChangeAspect="1"/>
          </p:cNvPicPr>
          <p:nvPr/>
        </p:nvPicPr>
        <p:blipFill>
          <a:blip r:embed="rId3"/>
          <a:stretch>
            <a:fillRect/>
          </a:stretch>
        </p:blipFill>
        <p:spPr>
          <a:xfrm>
            <a:off x="5905500" y="3393568"/>
            <a:ext cx="6146799" cy="3099308"/>
          </a:xfrm>
          <a:prstGeom prst="rect">
            <a:avLst/>
          </a:prstGeom>
        </p:spPr>
      </p:pic>
      <p:pic>
        <p:nvPicPr>
          <p:cNvPr id="8" name="Picture 7">
            <a:extLst>
              <a:ext uri="{FF2B5EF4-FFF2-40B4-BE49-F238E27FC236}">
                <a16:creationId xmlns:a16="http://schemas.microsoft.com/office/drawing/2014/main" id="{6ED889B8-468E-492B-BD98-54047E223FDF}"/>
              </a:ext>
            </a:extLst>
          </p:cNvPr>
          <p:cNvPicPr>
            <a:picLocks noChangeAspect="1"/>
          </p:cNvPicPr>
          <p:nvPr/>
        </p:nvPicPr>
        <p:blipFill>
          <a:blip r:embed="rId4"/>
          <a:stretch>
            <a:fillRect/>
          </a:stretch>
        </p:blipFill>
        <p:spPr>
          <a:xfrm>
            <a:off x="335893" y="1895777"/>
            <a:ext cx="5185044" cy="2631823"/>
          </a:xfrm>
          <a:prstGeom prst="rect">
            <a:avLst/>
          </a:prstGeom>
        </p:spPr>
      </p:pic>
    </p:spTree>
    <p:extLst>
      <p:ext uri="{BB962C8B-B14F-4D97-AF65-F5344CB8AC3E}">
        <p14:creationId xmlns:p14="http://schemas.microsoft.com/office/powerpoint/2010/main" val="2654930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B3C0B-9D75-4F6B-ACFE-0F7F1781131A}"/>
              </a:ext>
            </a:extLst>
          </p:cNvPr>
          <p:cNvSpPr>
            <a:spLocks noGrp="1"/>
          </p:cNvSpPr>
          <p:nvPr>
            <p:ph type="title"/>
          </p:nvPr>
        </p:nvSpPr>
        <p:spPr/>
        <p:txBody>
          <a:bodyPr/>
          <a:lstStyle/>
          <a:p>
            <a:r>
              <a:rPr lang="en-GB" dirty="0"/>
              <a:t>Current Game Features</a:t>
            </a:r>
          </a:p>
        </p:txBody>
      </p:sp>
      <p:sp>
        <p:nvSpPr>
          <p:cNvPr id="3" name="Content Placeholder 2">
            <a:extLst>
              <a:ext uri="{FF2B5EF4-FFF2-40B4-BE49-F238E27FC236}">
                <a16:creationId xmlns:a16="http://schemas.microsoft.com/office/drawing/2014/main" id="{D0A74EB8-F9E1-418E-B022-E11EC76B9EB7}"/>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3935943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4BC02-1963-481D-9DD0-9A1E39EF7A84}"/>
              </a:ext>
            </a:extLst>
          </p:cNvPr>
          <p:cNvSpPr>
            <a:spLocks noGrp="1"/>
          </p:cNvSpPr>
          <p:nvPr>
            <p:ph type="title"/>
          </p:nvPr>
        </p:nvSpPr>
        <p:spPr/>
        <p:txBody>
          <a:bodyPr/>
          <a:lstStyle/>
          <a:p>
            <a:r>
              <a:rPr lang="en-GB" dirty="0"/>
              <a:t>Server</a:t>
            </a:r>
          </a:p>
        </p:txBody>
      </p:sp>
      <p:sp>
        <p:nvSpPr>
          <p:cNvPr id="3" name="Content Placeholder 2">
            <a:extLst>
              <a:ext uri="{FF2B5EF4-FFF2-40B4-BE49-F238E27FC236}">
                <a16:creationId xmlns:a16="http://schemas.microsoft.com/office/drawing/2014/main" id="{25896D45-A436-42AA-BB71-C08233A651E5}"/>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1515327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E4A4C-057E-4767-A325-047A65D47BB8}"/>
              </a:ext>
            </a:extLst>
          </p:cNvPr>
          <p:cNvSpPr>
            <a:spLocks noGrp="1"/>
          </p:cNvSpPr>
          <p:nvPr>
            <p:ph type="title"/>
          </p:nvPr>
        </p:nvSpPr>
        <p:spPr/>
        <p:txBody>
          <a:bodyPr/>
          <a:lstStyle/>
          <a:p>
            <a:r>
              <a:rPr lang="en-GB" dirty="0"/>
              <a:t>Game preview</a:t>
            </a:r>
          </a:p>
        </p:txBody>
      </p:sp>
      <p:pic>
        <p:nvPicPr>
          <p:cNvPr id="4" name="Picture 3">
            <a:extLst>
              <a:ext uri="{FF2B5EF4-FFF2-40B4-BE49-F238E27FC236}">
                <a16:creationId xmlns:a16="http://schemas.microsoft.com/office/drawing/2014/main" id="{607A97DD-BED8-4BB0-B1E8-C70ED36400A3}"/>
              </a:ext>
            </a:extLst>
          </p:cNvPr>
          <p:cNvPicPr>
            <a:picLocks noChangeAspect="1"/>
          </p:cNvPicPr>
          <p:nvPr/>
        </p:nvPicPr>
        <p:blipFill>
          <a:blip r:embed="rId2"/>
          <a:stretch>
            <a:fillRect/>
          </a:stretch>
        </p:blipFill>
        <p:spPr>
          <a:xfrm>
            <a:off x="782308" y="1426121"/>
            <a:ext cx="8521084" cy="4293914"/>
          </a:xfrm>
          <a:prstGeom prst="rect">
            <a:avLst/>
          </a:prstGeom>
        </p:spPr>
      </p:pic>
      <p:sp>
        <p:nvSpPr>
          <p:cNvPr id="7" name="TextBox 6">
            <a:extLst>
              <a:ext uri="{FF2B5EF4-FFF2-40B4-BE49-F238E27FC236}">
                <a16:creationId xmlns:a16="http://schemas.microsoft.com/office/drawing/2014/main" id="{8DC458DD-D679-4CBC-88CE-354E3B844D51}"/>
              </a:ext>
            </a:extLst>
          </p:cNvPr>
          <p:cNvSpPr txBox="1"/>
          <p:nvPr/>
        </p:nvSpPr>
        <p:spPr>
          <a:xfrm>
            <a:off x="578840" y="5989739"/>
            <a:ext cx="8414158" cy="369332"/>
          </a:xfrm>
          <a:prstGeom prst="rect">
            <a:avLst/>
          </a:prstGeom>
          <a:noFill/>
        </p:spPr>
        <p:txBody>
          <a:bodyPr wrap="square" rtlCol="0">
            <a:spAutoFit/>
          </a:bodyPr>
          <a:lstStyle/>
          <a:p>
            <a:r>
              <a:rPr lang="en-GB" dirty="0"/>
              <a:t>A. Image of what my game looks like</a:t>
            </a:r>
          </a:p>
        </p:txBody>
      </p:sp>
    </p:spTree>
    <p:extLst>
      <p:ext uri="{BB962C8B-B14F-4D97-AF65-F5344CB8AC3E}">
        <p14:creationId xmlns:p14="http://schemas.microsoft.com/office/powerpoint/2010/main" val="17652035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99</TotalTime>
  <Words>208</Words>
  <Application>Microsoft Office PowerPoint</Application>
  <PresentationFormat>Widescreen</PresentationFormat>
  <Paragraphs>31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Ion</vt:lpstr>
      <vt:lpstr>3D Web Game  Odyssey Shooter</vt:lpstr>
      <vt:lpstr>Task</vt:lpstr>
      <vt:lpstr>Game Type and Description</vt:lpstr>
      <vt:lpstr>Assets</vt:lpstr>
      <vt:lpstr>Image examples</vt:lpstr>
      <vt:lpstr>Web preview</vt:lpstr>
      <vt:lpstr>Current Game Features</vt:lpstr>
      <vt:lpstr>Server</vt:lpstr>
      <vt:lpstr>Game preview</vt:lpstr>
      <vt:lpstr>Controls</vt:lpstr>
      <vt:lpstr>What to do</vt:lpstr>
      <vt:lpstr>Refrences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Mamud Rostam</dc:creator>
  <cp:lastModifiedBy>Mamud Rostam</cp:lastModifiedBy>
  <cp:revision>14</cp:revision>
  <dcterms:created xsi:type="dcterms:W3CDTF">2024-11-08T15:48:09Z</dcterms:created>
  <dcterms:modified xsi:type="dcterms:W3CDTF">2024-12-13T16:13:44Z</dcterms:modified>
</cp:coreProperties>
</file>

<file path=docProps/thumbnail.jpeg>
</file>